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7" r:id="rId5"/>
    <p:sldId id="265" r:id="rId6"/>
    <p:sldId id="266" r:id="rId7"/>
    <p:sldId id="257" r:id="rId8"/>
    <p:sldId id="258" r:id="rId9"/>
    <p:sldId id="285" r:id="rId10"/>
    <p:sldId id="287" r:id="rId11"/>
    <p:sldId id="259" r:id="rId12"/>
    <p:sldId id="260" r:id="rId13"/>
    <p:sldId id="261" r:id="rId14"/>
    <p:sldId id="262" r:id="rId15"/>
    <p:sldId id="263" r:id="rId16"/>
    <p:sldId id="270" r:id="rId17"/>
    <p:sldId id="268" r:id="rId18"/>
    <p:sldId id="272" r:id="rId19"/>
    <p:sldId id="269" r:id="rId20"/>
    <p:sldId id="273" r:id="rId21"/>
    <p:sldId id="274" r:id="rId22"/>
    <p:sldId id="277" r:id="rId23"/>
    <p:sldId id="280" r:id="rId24"/>
    <p:sldId id="281" r:id="rId25"/>
    <p:sldId id="282" r:id="rId26"/>
    <p:sldId id="283" r:id="rId27"/>
    <p:sldId id="284" r:id="rId28"/>
    <p:sldId id="271" r:id="rId29"/>
    <p:sldId id="275" r:id="rId30"/>
    <p:sldId id="276" r:id="rId31"/>
    <p:sldId id="279" r:id="rId32"/>
    <p:sldId id="286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3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67149-5554-4EAC-BF04-3F4B33FC0AF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49C7-3C9B-4D97-A294-27590E0CA7C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89B2BD-C126-4C7F-8B5C-590DCD3647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C3A0-7C75-4AC1-8AF3-11F021DD324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5C9D-7578-44F0-AC98-B82BD2695A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t.me/inclusivnoe_obrazovanie" TargetMode="External"/><Relationship Id="rId3" Type="http://schemas.openxmlformats.org/officeDocument/2006/relationships/hyperlink" Target="https://vk.inclusiverumsc/" TargetMode="External"/><Relationship Id="rId2" Type="http://schemas.openxmlformats.org/officeDocument/2006/relationships/hyperlink" Target="https://&#1080;&#1085;&#1082;&#1083;&#1102;&#1079;&#1080;&#1074;&#1085;&#1086;&#1077;&#1086;&#1073;&#1088;&#1072;&#1079;&#1086;&#1074;&#1072;&#1085;&#1080;&#1077;.&#1088;&#1092;/uploads/document/press_reliz/call-center-answers-2024.pdf" TargetMode="External"/><Relationship Id="rId1" Type="http://schemas.openxmlformats.org/officeDocument/2006/relationships/hyperlink" Target="https://&#1080;&#1085;&#1082;&#1083;&#1102;&#1079;&#1080;&#1074;&#1085;&#1086;&#1077;&#1086;&#1073;&#1088;&#1072;&#1079;&#1086;&#1074;&#1072;&#1085;&#1080;&#1077;.&#1088;&#1092;/&#1072;&#1073;&#1080;&#1090;&#1091;&#1088;&#1080;&#1077;&#1085;&#1090;&#1072;&#1084;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61" y="163513"/>
            <a:ext cx="2432050" cy="9588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22903" y="1142757"/>
            <a:ext cx="8856984" cy="2938911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Особенности приема лиц </a:t>
            </a:r>
            <a:b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инвалидностью и ОВЗ </a:t>
            </a:r>
            <a:b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образовательные программы высшего образования </a:t>
            </a:r>
            <a:b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2025/26 учебный  год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3204457" y="4367053"/>
            <a:ext cx="835350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МЮЛЛЕР Наталья Владимировна,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к.э.н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ведущий специалист по реабилитационно-образовательной работе РУМЦ РГПУ им.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А.И.Герцена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директор Центра инклюзивного образования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СПбГЭУ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762" y="214959"/>
            <a:ext cx="11370475" cy="6428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115" y="96822"/>
            <a:ext cx="11841781" cy="5992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5" y="6164132"/>
            <a:ext cx="11026586" cy="521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6" y="161365"/>
            <a:ext cx="12031775" cy="65944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82" y="76354"/>
            <a:ext cx="11510684" cy="63793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95" y="177295"/>
            <a:ext cx="11639774" cy="65034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75" y="81809"/>
            <a:ext cx="11790381" cy="66819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719" y="176016"/>
            <a:ext cx="11243696" cy="65329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19" y="215154"/>
            <a:ext cx="11620341" cy="62286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733" y="138092"/>
            <a:ext cx="11639774" cy="64428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447" y="204565"/>
            <a:ext cx="11403106" cy="6448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994" y="306588"/>
            <a:ext cx="11846011" cy="64115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8" y="939385"/>
            <a:ext cx="5399882" cy="4428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122" y="129092"/>
            <a:ext cx="555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глухих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61" y="528975"/>
            <a:ext cx="4576097" cy="48390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84" y="239430"/>
            <a:ext cx="11607501" cy="63419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86824"/>
            <a:ext cx="11338560" cy="66843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56" y="247427"/>
            <a:ext cx="11515488" cy="57908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051" y="494853"/>
            <a:ext cx="11331662" cy="56603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032" y="398033"/>
            <a:ext cx="11463935" cy="55939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11" y="86064"/>
            <a:ext cx="11863241" cy="67232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42" y="87556"/>
            <a:ext cx="11596744" cy="66772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072" y="309709"/>
            <a:ext cx="11065579" cy="63217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8723" y="425870"/>
            <a:ext cx="4997359" cy="6006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778" y="473337"/>
            <a:ext cx="11607872" cy="59059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609600" y="520813"/>
            <a:ext cx="10972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latin typeface="Century Gothic" panose="020B0502020202020204" pitchFamily="34" charset="0"/>
              </a:rPr>
              <a:t>Дополнительные ресурсы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 txBox="1"/>
          <p:nvPr/>
        </p:nvSpPr>
        <p:spPr bwMode="auto">
          <a:xfrm>
            <a:off x="631116" y="1609020"/>
            <a:ext cx="109728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altLang="ru-RU" sz="2400">
                <a:latin typeface="Century Gothic" panose="020B0502020202020204" pitchFamily="34" charset="0"/>
                <a:hlinkClick r:id="rId1"/>
              </a:rPr>
              <a:t>https://</a:t>
            </a:r>
            <a:r>
              <a:rPr lang="ru-RU" altLang="ru-RU" sz="2400">
                <a:latin typeface="Century Gothic" panose="020B0502020202020204" pitchFamily="34" charset="0"/>
                <a:hlinkClick r:id="rId1"/>
              </a:rPr>
              <a:t>инклюзивноеобразование.рф/абитуриентам</a:t>
            </a:r>
            <a:r>
              <a:rPr lang="ru-RU" altLang="ru-RU" sz="2400">
                <a:latin typeface="Century Gothic" panose="020B0502020202020204" pitchFamily="34" charset="0"/>
              </a:rPr>
              <a:t> </a:t>
            </a:r>
            <a:endParaRPr lang="ru-RU" altLang="ru-RU" sz="240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ru-RU" sz="240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ru-RU" altLang="ru-RU" sz="2400">
                <a:latin typeface="Century Gothic" panose="020B0502020202020204" pitchFamily="34" charset="0"/>
                <a:hlinkClick r:id="rId2"/>
              </a:rPr>
              <a:t>инклюзивноеобразование.рф/</a:t>
            </a:r>
            <a:r>
              <a:rPr lang="lv-LV" altLang="ru-RU" sz="2400">
                <a:latin typeface="Century Gothic" panose="020B0502020202020204" pitchFamily="34" charset="0"/>
                <a:hlinkClick r:id="rId2"/>
              </a:rPr>
              <a:t>uploads/document/press_reliz/call-center-answers-2024.pdf</a:t>
            </a:r>
            <a:r>
              <a:rPr lang="lv-LV" altLang="ru-RU" sz="2400">
                <a:latin typeface="Century Gothic" panose="020B0502020202020204" pitchFamily="34" charset="0"/>
              </a:rPr>
              <a:t> </a:t>
            </a:r>
            <a:endParaRPr lang="lv-LV" altLang="ru-RU" sz="240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ru-RU" sz="2400">
                <a:latin typeface="Century Gothic" panose="020B0502020202020204" pitchFamily="34" charset="0"/>
                <a:hlinkClick r:id="rId3"/>
              </a:rPr>
              <a:t>https://vk.inclusiverumsc</a:t>
            </a:r>
            <a:r>
              <a:rPr lang="lv-LV" altLang="ru-RU" sz="2400">
                <a:latin typeface="Century Gothic" panose="020B0502020202020204" pitchFamily="34" charset="0"/>
              </a:rPr>
              <a:t>  </a:t>
            </a:r>
            <a:endParaRPr lang="lv-LV" altLang="ru-RU" sz="240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ru-RU" sz="2400">
                <a:latin typeface="Century Gothic" panose="020B0502020202020204" pitchFamily="34" charset="0"/>
                <a:hlinkClick r:id="rId4"/>
              </a:rPr>
              <a:t>https://t.me/inclusivnoe_obrazovanie</a:t>
            </a:r>
            <a:r>
              <a:rPr lang="lv-LV" altLang="ru-RU" sz="2400">
                <a:latin typeface="Century Gothic" panose="020B0502020202020204" pitchFamily="34" charset="0"/>
              </a:rPr>
              <a:t> </a:t>
            </a:r>
            <a:endParaRPr lang="ru-RU" altLang="ru-RU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7736"/>
            <a:ext cx="9144000" cy="1240099"/>
          </a:xfrm>
        </p:spPr>
        <p:txBody>
          <a:bodyPr/>
          <a:lstStyle/>
          <a:p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9304" y="360203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6FF"/>
                </a:solidFill>
              </a:rPr>
              <a:t>Мюллер Наталья Владимировна</a:t>
            </a:r>
            <a:endParaRPr lang="ru-RU" sz="2800" b="1" dirty="0">
              <a:solidFill>
                <a:srgbClr val="0066FF"/>
              </a:solidFill>
            </a:endParaRPr>
          </a:p>
          <a:p>
            <a:r>
              <a:rPr lang="en-US" sz="2800" b="1" dirty="0">
                <a:solidFill>
                  <a:srgbClr val="0066FF"/>
                </a:solidFill>
              </a:rPr>
              <a:t>n_muller@mail.ru</a:t>
            </a:r>
            <a:endParaRPr lang="ru-RU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798" y="266875"/>
            <a:ext cx="11524312" cy="6376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48565" cy="67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04" y="118335"/>
            <a:ext cx="11908351" cy="65729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508" y="150613"/>
            <a:ext cx="11654248" cy="6551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94" y="112190"/>
            <a:ext cx="11672047" cy="6431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92" y="63441"/>
            <a:ext cx="11865104" cy="66923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WPS Presentation</Application>
  <PresentationFormat>Широкоэкранный</PresentationFormat>
  <Paragraphs>22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Century Gothic</vt:lpstr>
      <vt:lpstr>Calibri</vt:lpstr>
      <vt:lpstr>Calibri Light</vt:lpstr>
      <vt:lpstr>Microsoft YaHei</vt:lpstr>
      <vt:lpstr>Arial Unicode MS</vt:lpstr>
      <vt:lpstr>Тема Office</vt:lpstr>
      <vt:lpstr>Особенности приема лиц  с инвалидностью и ОВЗ  на образовательные программы высшего образования  на 2025/26 учебный  год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myuller.n</cp:lastModifiedBy>
  <cp:revision>24</cp:revision>
  <dcterms:created xsi:type="dcterms:W3CDTF">2025-06-28T17:00:00Z</dcterms:created>
  <dcterms:modified xsi:type="dcterms:W3CDTF">2025-06-30T11:07:25Z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F8A1D7095D1D4CD996F22130D8429001_12</vt:lpwstr>
  </property>
  <property fmtid="{D5CDD505-2E9C-101B-9397-08002B2CF9AE}" pid="3" name="KSOProductBuildVer">
    <vt:lpwstr>1049-12.2.0.21546</vt:lpwstr>
  </property>
</Properties>
</file>